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2"/>
  </p:notesMasterIdLst>
  <p:sldIdLst>
    <p:sldId id="256" r:id="rId2"/>
    <p:sldId id="257" r:id="rId3"/>
    <p:sldId id="267" r:id="rId4"/>
    <p:sldId id="268" r:id="rId5"/>
    <p:sldId id="269" r:id="rId6"/>
    <p:sldId id="270" r:id="rId7"/>
    <p:sldId id="271" r:id="rId8"/>
    <p:sldId id="272" r:id="rId9"/>
    <p:sldId id="273" r:id="rId10"/>
    <p:sldId id="274" r:id="rId11"/>
  </p:sldIdLst>
  <p:sldSz cx="9144000" cy="5143500" type="screen16x9"/>
  <p:notesSz cx="6858000" cy="9144000"/>
  <p:embeddedFontLst>
    <p:embeddedFont>
      <p:font typeface="Roboto" panose="02000000000000000000" pitchFamily="2"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396"/>
    <p:restoredTop sz="91270"/>
  </p:normalViewPr>
  <p:slideViewPr>
    <p:cSldViewPr snapToGrid="0" snapToObjects="1">
      <p:cViewPr varScale="1">
        <p:scale>
          <a:sx n="218" d="100"/>
          <a:sy n="218" d="100"/>
        </p:scale>
        <p:origin x="10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tiff>
</file>

<file path=ppt/media/image3.tiff>
</file>

<file path=ppt/media/image4.tiff>
</file>

<file path=ppt/media/image5.tif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Shape 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8" name="Shape 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784" y="4343396"/>
            <a:ext cx="5486386" cy="4114791"/>
          </a:xfrm>
          <a:prstGeom prst="rect">
            <a:avLst/>
          </a:prstGeom>
          <a:noFill/>
          <a:ln>
            <a:noFill/>
          </a:ln>
        </p:spPr>
        <p:txBody>
          <a:bodyPr spcFirstLastPara="1" wrap="square" lIns="81350" tIns="81350" rIns="81350" bIns="81350" anchor="ctr" anchorCtr="0">
            <a:noAutofit/>
          </a:bodyPr>
          <a:lstStyle/>
          <a:p>
            <a:pPr marL="0" lvl="0" indent="0">
              <a:spcBef>
                <a:spcPts val="0"/>
              </a:spcBef>
              <a:spcAft>
                <a:spcPts val="0"/>
              </a:spcAft>
              <a:buNone/>
            </a:pPr>
            <a:endParaRPr/>
          </a:p>
        </p:txBody>
      </p:sp>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646207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784" y="4343396"/>
            <a:ext cx="5486386" cy="4114791"/>
          </a:xfrm>
          <a:prstGeom prst="rect">
            <a:avLst/>
          </a:prstGeom>
          <a:noFill/>
          <a:ln>
            <a:noFill/>
          </a:ln>
        </p:spPr>
        <p:txBody>
          <a:bodyPr spcFirstLastPara="1" wrap="square" lIns="81350" tIns="81350" rIns="81350" bIns="81350" anchor="ctr" anchorCtr="0">
            <a:noAutofit/>
          </a:bodyPr>
          <a:lstStyle/>
          <a:p>
            <a:pPr marL="0" lvl="0" indent="0">
              <a:spcBef>
                <a:spcPts val="0"/>
              </a:spcBef>
              <a:spcAft>
                <a:spcPts val="0"/>
              </a:spcAft>
              <a:buNone/>
            </a:pPr>
            <a:endParaRPr/>
          </a:p>
        </p:txBody>
      </p:sp>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784" y="4343396"/>
            <a:ext cx="5486386" cy="4114791"/>
          </a:xfrm>
          <a:prstGeom prst="rect">
            <a:avLst/>
          </a:prstGeom>
          <a:noFill/>
          <a:ln>
            <a:noFill/>
          </a:ln>
        </p:spPr>
        <p:txBody>
          <a:bodyPr spcFirstLastPara="1" wrap="square" lIns="81350" tIns="81350" rIns="81350" bIns="81350" anchor="ctr" anchorCtr="0">
            <a:noAutofit/>
          </a:bodyPr>
          <a:lstStyle/>
          <a:p>
            <a:pPr marL="0" lvl="0" indent="0">
              <a:spcBef>
                <a:spcPts val="0"/>
              </a:spcBef>
              <a:spcAft>
                <a:spcPts val="0"/>
              </a:spcAft>
              <a:buNone/>
            </a:pPr>
            <a:endParaRPr/>
          </a:p>
        </p:txBody>
      </p:sp>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576645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784" y="4343396"/>
            <a:ext cx="5486386" cy="4114791"/>
          </a:xfrm>
          <a:prstGeom prst="rect">
            <a:avLst/>
          </a:prstGeom>
          <a:noFill/>
          <a:ln>
            <a:noFill/>
          </a:ln>
        </p:spPr>
        <p:txBody>
          <a:bodyPr spcFirstLastPara="1" wrap="square" lIns="81350" tIns="81350" rIns="81350" bIns="81350" anchor="ctr" anchorCtr="0">
            <a:noAutofit/>
          </a:bodyPr>
          <a:lstStyle/>
          <a:p>
            <a:pPr marL="0" lvl="0" indent="0">
              <a:spcBef>
                <a:spcPts val="0"/>
              </a:spcBef>
              <a:spcAft>
                <a:spcPts val="0"/>
              </a:spcAft>
              <a:buNone/>
            </a:pPr>
            <a:endParaRPr/>
          </a:p>
        </p:txBody>
      </p:sp>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9481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784" y="4343396"/>
            <a:ext cx="5486386" cy="4114791"/>
          </a:xfrm>
          <a:prstGeom prst="rect">
            <a:avLst/>
          </a:prstGeom>
          <a:noFill/>
          <a:ln>
            <a:noFill/>
          </a:ln>
        </p:spPr>
        <p:txBody>
          <a:bodyPr spcFirstLastPara="1" wrap="square" lIns="81350" tIns="81350" rIns="81350" bIns="81350" anchor="ctr" anchorCtr="0">
            <a:noAutofit/>
          </a:bodyPr>
          <a:lstStyle/>
          <a:p>
            <a:pPr marL="0" lvl="0" indent="0">
              <a:spcBef>
                <a:spcPts val="0"/>
              </a:spcBef>
              <a:spcAft>
                <a:spcPts val="0"/>
              </a:spcAft>
              <a:buNone/>
            </a:pPr>
            <a:endParaRPr/>
          </a:p>
        </p:txBody>
      </p:sp>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28851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784" y="4343396"/>
            <a:ext cx="5486386" cy="4114791"/>
          </a:xfrm>
          <a:prstGeom prst="rect">
            <a:avLst/>
          </a:prstGeom>
          <a:noFill/>
          <a:ln>
            <a:noFill/>
          </a:ln>
        </p:spPr>
        <p:txBody>
          <a:bodyPr spcFirstLastPara="1" wrap="square" lIns="81350" tIns="81350" rIns="81350" bIns="81350" anchor="ctr" anchorCtr="0">
            <a:noAutofit/>
          </a:bodyPr>
          <a:lstStyle/>
          <a:p>
            <a:pPr marL="0" lvl="0" indent="0">
              <a:spcBef>
                <a:spcPts val="0"/>
              </a:spcBef>
              <a:spcAft>
                <a:spcPts val="0"/>
              </a:spcAft>
              <a:buNone/>
            </a:pPr>
            <a:endParaRPr/>
          </a:p>
        </p:txBody>
      </p:sp>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860230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784" y="4343396"/>
            <a:ext cx="5486386" cy="4114791"/>
          </a:xfrm>
          <a:prstGeom prst="rect">
            <a:avLst/>
          </a:prstGeom>
          <a:noFill/>
          <a:ln>
            <a:noFill/>
          </a:ln>
        </p:spPr>
        <p:txBody>
          <a:bodyPr spcFirstLastPara="1" wrap="square" lIns="81350" tIns="81350" rIns="81350" bIns="81350" anchor="ctr" anchorCtr="0">
            <a:noAutofit/>
          </a:bodyPr>
          <a:lstStyle/>
          <a:p>
            <a:pPr marL="0" lvl="0" indent="0">
              <a:spcBef>
                <a:spcPts val="0"/>
              </a:spcBef>
              <a:spcAft>
                <a:spcPts val="0"/>
              </a:spcAft>
              <a:buNone/>
            </a:pPr>
            <a:endParaRPr/>
          </a:p>
        </p:txBody>
      </p:sp>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26679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784" y="4343396"/>
            <a:ext cx="5486386" cy="4114791"/>
          </a:xfrm>
          <a:prstGeom prst="rect">
            <a:avLst/>
          </a:prstGeom>
          <a:noFill/>
          <a:ln>
            <a:noFill/>
          </a:ln>
        </p:spPr>
        <p:txBody>
          <a:bodyPr spcFirstLastPara="1" wrap="square" lIns="81350" tIns="81350" rIns="81350" bIns="81350" anchor="ctr" anchorCtr="0">
            <a:noAutofit/>
          </a:bodyPr>
          <a:lstStyle/>
          <a:p>
            <a:pPr marL="0" lvl="0" indent="0">
              <a:spcBef>
                <a:spcPts val="0"/>
              </a:spcBef>
              <a:spcAft>
                <a:spcPts val="0"/>
              </a:spcAft>
              <a:buNone/>
            </a:pPr>
            <a:endParaRPr/>
          </a:p>
        </p:txBody>
      </p:sp>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69981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txBox="1">
            <a:spLocks noGrp="1"/>
          </p:cNvSpPr>
          <p:nvPr>
            <p:ph type="body" idx="1"/>
          </p:nvPr>
        </p:nvSpPr>
        <p:spPr>
          <a:xfrm>
            <a:off x="685784" y="4343396"/>
            <a:ext cx="5486386" cy="4114791"/>
          </a:xfrm>
          <a:prstGeom prst="rect">
            <a:avLst/>
          </a:prstGeom>
          <a:noFill/>
          <a:ln>
            <a:noFill/>
          </a:ln>
        </p:spPr>
        <p:txBody>
          <a:bodyPr spcFirstLastPara="1" wrap="square" lIns="81350" tIns="81350" rIns="81350" bIns="81350" anchor="ctr" anchorCtr="0">
            <a:noAutofit/>
          </a:bodyPr>
          <a:lstStyle/>
          <a:p>
            <a:pPr marL="0" lvl="0" indent="0">
              <a:spcBef>
                <a:spcPts val="0"/>
              </a:spcBef>
              <a:spcAft>
                <a:spcPts val="0"/>
              </a:spcAft>
              <a:buNone/>
            </a:pPr>
            <a:endParaRPr/>
          </a:p>
        </p:txBody>
      </p:sp>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86616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11"/>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Shape 13"/>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Shape 1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75500" y="1258525"/>
            <a:ext cx="8222100" cy="19635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endParaRPr/>
          </a:p>
        </p:txBody>
      </p:sp>
      <p:sp>
        <p:nvSpPr>
          <p:cNvPr id="59" name="Shape 59"/>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Shape 6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Shape 6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63"/>
        <p:cNvGrpSpPr/>
        <p:nvPr/>
      </p:nvGrpSpPr>
      <p:grpSpPr>
        <a:xfrm>
          <a:off x="0" y="0"/>
          <a:ext cx="0" cy="0"/>
          <a:chOff x="0" y="0"/>
          <a:chExt cx="0" cy="0"/>
        </a:xfrm>
      </p:grpSpPr>
      <p:sp>
        <p:nvSpPr>
          <p:cNvPr id="64" name="Shape 64"/>
          <p:cNvSpPr txBox="1">
            <a:spLocks noGrp="1"/>
          </p:cNvSpPr>
          <p:nvPr>
            <p:ph type="title"/>
          </p:nvPr>
        </p:nvSpPr>
        <p:spPr>
          <a:xfrm>
            <a:off x="685800" y="1597860"/>
            <a:ext cx="7771800" cy="11019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3200"/>
              <a:buNone/>
              <a:defRPr sz="1800" b="0" i="0" u="none" strike="noStrike" cap="none"/>
            </a:lvl1pPr>
            <a:lvl2pPr marL="0" marR="0" lvl="1" indent="0" algn="l" rtl="0">
              <a:spcBef>
                <a:spcPts val="0"/>
              </a:spcBef>
              <a:spcAft>
                <a:spcPts val="0"/>
              </a:spcAft>
              <a:buSzPts val="3200"/>
              <a:buNone/>
              <a:defRPr sz="1800" b="0" i="0" u="none" strike="noStrike" cap="none"/>
            </a:lvl2pPr>
            <a:lvl3pPr marL="0" marR="0" lvl="2" indent="0" algn="l" rtl="0">
              <a:spcBef>
                <a:spcPts val="0"/>
              </a:spcBef>
              <a:spcAft>
                <a:spcPts val="0"/>
              </a:spcAft>
              <a:buSzPts val="3200"/>
              <a:buNone/>
              <a:defRPr sz="1800" b="0" i="0" u="none" strike="noStrike" cap="none"/>
            </a:lvl3pPr>
            <a:lvl4pPr marL="0" marR="0" lvl="3" indent="0" algn="l" rtl="0">
              <a:spcBef>
                <a:spcPts val="0"/>
              </a:spcBef>
              <a:spcAft>
                <a:spcPts val="0"/>
              </a:spcAft>
              <a:buSzPts val="3200"/>
              <a:buNone/>
              <a:defRPr sz="1800" b="0" i="0" u="none" strike="noStrike" cap="none"/>
            </a:lvl4pPr>
            <a:lvl5pPr marL="0" marR="0" lvl="4" indent="0" algn="l" rtl="0">
              <a:spcBef>
                <a:spcPts val="0"/>
              </a:spcBef>
              <a:spcAft>
                <a:spcPts val="0"/>
              </a:spcAft>
              <a:buSzPts val="3200"/>
              <a:buNone/>
              <a:defRPr sz="1800" b="0" i="0" u="none" strike="noStrike" cap="none"/>
            </a:lvl5pPr>
            <a:lvl6pPr marL="0" marR="0" lvl="5" indent="0" algn="l" rtl="0">
              <a:spcBef>
                <a:spcPts val="0"/>
              </a:spcBef>
              <a:spcAft>
                <a:spcPts val="0"/>
              </a:spcAft>
              <a:buSzPts val="3200"/>
              <a:buNone/>
              <a:defRPr sz="1800" b="0" i="0" u="none" strike="noStrike" cap="none"/>
            </a:lvl6pPr>
            <a:lvl7pPr marL="0" marR="0" lvl="6" indent="0" algn="l" rtl="0">
              <a:spcBef>
                <a:spcPts val="0"/>
              </a:spcBef>
              <a:spcAft>
                <a:spcPts val="0"/>
              </a:spcAft>
              <a:buSzPts val="3200"/>
              <a:buNone/>
              <a:defRPr sz="1800" b="0" i="0" u="none" strike="noStrike" cap="none"/>
            </a:lvl7pPr>
            <a:lvl8pPr marL="0" marR="0" lvl="7" indent="0" algn="l" rtl="0">
              <a:spcBef>
                <a:spcPts val="0"/>
              </a:spcBef>
              <a:spcAft>
                <a:spcPts val="0"/>
              </a:spcAft>
              <a:buSzPts val="3200"/>
              <a:buNone/>
              <a:defRPr sz="1800" b="0" i="0" u="none" strike="noStrike" cap="none"/>
            </a:lvl8pPr>
            <a:lvl9pPr marL="0" marR="0" lvl="8" indent="0" algn="l" rtl="0">
              <a:spcBef>
                <a:spcPts val="0"/>
              </a:spcBef>
              <a:spcAft>
                <a:spcPts val="0"/>
              </a:spcAft>
              <a:buSzPts val="3200"/>
              <a:buNone/>
              <a:defRPr sz="1800" b="0" i="0" u="none" strike="noStrike" cap="none"/>
            </a:lvl9pPr>
          </a:lstStyle>
          <a:p>
            <a:endParaRPr/>
          </a:p>
        </p:txBody>
      </p:sp>
      <p:sp>
        <p:nvSpPr>
          <p:cNvPr id="65" name="Shape 65"/>
          <p:cNvSpPr txBox="1">
            <a:spLocks noGrp="1"/>
          </p:cNvSpPr>
          <p:nvPr>
            <p:ph type="body" idx="1"/>
          </p:nvPr>
        </p:nvSpPr>
        <p:spPr>
          <a:xfrm>
            <a:off x="457200" y="1203390"/>
            <a:ext cx="8229300" cy="298290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800"/>
              <a:buNone/>
              <a:defRPr sz="1800" b="0" i="0" u="none" strike="noStrike" cap="none"/>
            </a:lvl1pPr>
            <a:lvl2pPr marL="914400" marR="0" lvl="1" indent="-228600" algn="l" rtl="0">
              <a:spcBef>
                <a:spcPts val="1600"/>
              </a:spcBef>
              <a:spcAft>
                <a:spcPts val="0"/>
              </a:spcAft>
              <a:buSzPts val="1400"/>
              <a:buNone/>
              <a:defRPr sz="1800" b="0" i="0" u="none" strike="noStrike" cap="none"/>
            </a:lvl2pPr>
            <a:lvl3pPr marL="1371600" marR="0" lvl="2" indent="-228600" algn="l" rtl="0">
              <a:spcBef>
                <a:spcPts val="1600"/>
              </a:spcBef>
              <a:spcAft>
                <a:spcPts val="0"/>
              </a:spcAft>
              <a:buSzPts val="1400"/>
              <a:buNone/>
              <a:defRPr sz="1800" b="0" i="0" u="none" strike="noStrike" cap="none"/>
            </a:lvl3pPr>
            <a:lvl4pPr marL="1828800" marR="0" lvl="3" indent="-228600" algn="l" rtl="0">
              <a:spcBef>
                <a:spcPts val="1600"/>
              </a:spcBef>
              <a:spcAft>
                <a:spcPts val="0"/>
              </a:spcAft>
              <a:buSzPts val="1400"/>
              <a:buNone/>
              <a:defRPr sz="1800" b="0" i="0" u="none" strike="noStrike" cap="none"/>
            </a:lvl4pPr>
            <a:lvl5pPr marL="2286000" marR="0" lvl="4" indent="-228600" algn="l" rtl="0">
              <a:spcBef>
                <a:spcPts val="1600"/>
              </a:spcBef>
              <a:spcAft>
                <a:spcPts val="0"/>
              </a:spcAft>
              <a:buSzPts val="1400"/>
              <a:buNone/>
              <a:defRPr sz="1800" b="0" i="0" u="none" strike="noStrike" cap="none"/>
            </a:lvl5pPr>
            <a:lvl6pPr marL="2743200" marR="0" lvl="5" indent="-228600" algn="l" rtl="0">
              <a:spcBef>
                <a:spcPts val="1600"/>
              </a:spcBef>
              <a:spcAft>
                <a:spcPts val="0"/>
              </a:spcAft>
              <a:buSzPts val="1400"/>
              <a:buNone/>
              <a:defRPr sz="1800" b="0" i="0" u="none" strike="noStrike" cap="none"/>
            </a:lvl6pPr>
            <a:lvl7pPr marL="3200400" marR="0" lvl="6" indent="-228600" algn="l" rtl="0">
              <a:spcBef>
                <a:spcPts val="1600"/>
              </a:spcBef>
              <a:spcAft>
                <a:spcPts val="0"/>
              </a:spcAft>
              <a:buSzPts val="1400"/>
              <a:buNone/>
              <a:defRPr sz="1800" b="0" i="0" u="none" strike="noStrike" cap="none"/>
            </a:lvl7pPr>
            <a:lvl8pPr marL="3657600" marR="0" lvl="7" indent="-228600" algn="l" rtl="0">
              <a:spcBef>
                <a:spcPts val="1600"/>
              </a:spcBef>
              <a:spcAft>
                <a:spcPts val="0"/>
              </a:spcAft>
              <a:buSzPts val="1400"/>
              <a:buNone/>
              <a:defRPr sz="1800" b="0" i="0" u="none" strike="noStrike" cap="none"/>
            </a:lvl8pPr>
            <a:lvl9pPr marL="4114800" marR="0" lvl="8" indent="-228600" algn="l" rtl="0">
              <a:spcBef>
                <a:spcPts val="1600"/>
              </a:spcBef>
              <a:spcAft>
                <a:spcPts val="1600"/>
              </a:spcAft>
              <a:buSzPts val="1400"/>
              <a:buNone/>
              <a:defRPr sz="1800" b="0" i="0" u="none" strike="noStrike" cap="none"/>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Shape 1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spcBef>
                <a:spcPts val="0"/>
              </a:spcBef>
              <a:buNone/>
              <a:defRPr>
                <a:solidFill>
                  <a:schemeClr val="lt1"/>
                </a:solidFill>
              </a:defRPr>
            </a:lvl1pPr>
            <a:lvl2pPr lvl="1">
              <a:spcBef>
                <a:spcPts val="0"/>
              </a:spcBef>
              <a:buNone/>
              <a:defRPr>
                <a:solidFill>
                  <a:schemeClr val="lt1"/>
                </a:solidFill>
              </a:defRPr>
            </a:lvl2pPr>
            <a:lvl3pPr lvl="2">
              <a:spcBef>
                <a:spcPts val="0"/>
              </a:spcBef>
              <a:buNone/>
              <a:defRPr>
                <a:solidFill>
                  <a:schemeClr val="lt1"/>
                </a:solidFill>
              </a:defRPr>
            </a:lvl3pPr>
            <a:lvl4pPr lvl="3">
              <a:spcBef>
                <a:spcPts val="0"/>
              </a:spcBef>
              <a:buNone/>
              <a:defRPr>
                <a:solidFill>
                  <a:schemeClr val="lt1"/>
                </a:solidFill>
              </a:defRPr>
            </a:lvl4pPr>
            <a:lvl5pPr lvl="4">
              <a:spcBef>
                <a:spcPts val="0"/>
              </a:spcBef>
              <a:buNone/>
              <a:defRPr>
                <a:solidFill>
                  <a:schemeClr val="lt1"/>
                </a:solidFill>
              </a:defRPr>
            </a:lvl5pPr>
            <a:lvl6pPr lvl="5">
              <a:spcBef>
                <a:spcPts val="0"/>
              </a:spcBef>
              <a:buNone/>
              <a:defRPr>
                <a:solidFill>
                  <a:schemeClr val="lt1"/>
                </a:solidFill>
              </a:defRPr>
            </a:lvl6pPr>
            <a:lvl7pPr lvl="6">
              <a:spcBef>
                <a:spcPts val="0"/>
              </a:spcBef>
              <a:buNone/>
              <a:defRPr>
                <a:solidFill>
                  <a:schemeClr val="lt1"/>
                </a:solidFill>
              </a:defRPr>
            </a:lvl7pPr>
            <a:lvl8pPr lvl="7">
              <a:spcBef>
                <a:spcPts val="0"/>
              </a:spcBef>
              <a:buNone/>
              <a:defRPr>
                <a:solidFill>
                  <a:schemeClr val="lt1"/>
                </a:solidFill>
              </a:defRPr>
            </a:lvl8pPr>
            <a:lvl9pPr lvl="8">
              <a:spcBef>
                <a:spcPts val="0"/>
              </a:spcBef>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Shape 19"/>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Shape 2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Shape 28"/>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Shape 29"/>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Shape 3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Shape 32"/>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Shape 3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Shape 3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Shape 39"/>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Shape 4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spcBef>
                <a:spcPts val="0"/>
              </a:spcBef>
              <a:buNone/>
              <a:defRPr>
                <a:solidFill>
                  <a:schemeClr val="lt1"/>
                </a:solidFill>
              </a:defRPr>
            </a:lvl1pPr>
            <a:lvl2pPr lvl="1">
              <a:spcBef>
                <a:spcPts val="0"/>
              </a:spcBef>
              <a:buNone/>
              <a:defRPr>
                <a:solidFill>
                  <a:schemeClr val="lt1"/>
                </a:solidFill>
              </a:defRPr>
            </a:lvl2pPr>
            <a:lvl3pPr lvl="2">
              <a:spcBef>
                <a:spcPts val="0"/>
              </a:spcBef>
              <a:buNone/>
              <a:defRPr>
                <a:solidFill>
                  <a:schemeClr val="lt1"/>
                </a:solidFill>
              </a:defRPr>
            </a:lvl3pPr>
            <a:lvl4pPr lvl="3">
              <a:spcBef>
                <a:spcPts val="0"/>
              </a:spcBef>
              <a:buNone/>
              <a:defRPr>
                <a:solidFill>
                  <a:schemeClr val="lt1"/>
                </a:solidFill>
              </a:defRPr>
            </a:lvl4pPr>
            <a:lvl5pPr lvl="4">
              <a:spcBef>
                <a:spcPts val="0"/>
              </a:spcBef>
              <a:buNone/>
              <a:defRPr>
                <a:solidFill>
                  <a:schemeClr val="lt1"/>
                </a:solidFill>
              </a:defRPr>
            </a:lvl5pPr>
            <a:lvl6pPr lvl="5">
              <a:spcBef>
                <a:spcPts val="0"/>
              </a:spcBef>
              <a:buNone/>
              <a:defRPr>
                <a:solidFill>
                  <a:schemeClr val="lt1"/>
                </a:solidFill>
              </a:defRPr>
            </a:lvl6pPr>
            <a:lvl7pPr lvl="6">
              <a:spcBef>
                <a:spcPts val="0"/>
              </a:spcBef>
              <a:buNone/>
              <a:defRPr>
                <a:solidFill>
                  <a:schemeClr val="lt1"/>
                </a:solidFill>
              </a:defRPr>
            </a:lvl7pPr>
            <a:lvl8pPr lvl="7">
              <a:spcBef>
                <a:spcPts val="0"/>
              </a:spcBef>
              <a:buNone/>
              <a:defRPr>
                <a:solidFill>
                  <a:schemeClr val="lt1"/>
                </a:solidFill>
              </a:defRPr>
            </a:lvl8pPr>
            <a:lvl9pPr lvl="8">
              <a:spcBef>
                <a:spcPts val="0"/>
              </a:spcBef>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Shape 4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Shape 4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Shape 50"/>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Shape 5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spcBef>
                <a:spcPts val="0"/>
              </a:spcBef>
              <a:buNone/>
              <a:defRPr>
                <a:solidFill>
                  <a:schemeClr val="lt1"/>
                </a:solidFill>
              </a:defRPr>
            </a:lvl1pPr>
            <a:lvl2pPr lvl="1">
              <a:spcBef>
                <a:spcPts val="0"/>
              </a:spcBef>
              <a:buNone/>
              <a:defRPr>
                <a:solidFill>
                  <a:schemeClr val="lt1"/>
                </a:solidFill>
              </a:defRPr>
            </a:lvl2pPr>
            <a:lvl3pPr lvl="2">
              <a:spcBef>
                <a:spcPts val="0"/>
              </a:spcBef>
              <a:buNone/>
              <a:defRPr>
                <a:solidFill>
                  <a:schemeClr val="lt1"/>
                </a:solidFill>
              </a:defRPr>
            </a:lvl3pPr>
            <a:lvl4pPr lvl="3">
              <a:spcBef>
                <a:spcPts val="0"/>
              </a:spcBef>
              <a:buNone/>
              <a:defRPr>
                <a:solidFill>
                  <a:schemeClr val="lt1"/>
                </a:solidFill>
              </a:defRPr>
            </a:lvl4pPr>
            <a:lvl5pPr lvl="4">
              <a:spcBef>
                <a:spcPts val="0"/>
              </a:spcBef>
              <a:buNone/>
              <a:defRPr>
                <a:solidFill>
                  <a:schemeClr val="lt1"/>
                </a:solidFill>
              </a:defRPr>
            </a:lvl5pPr>
            <a:lvl6pPr lvl="5">
              <a:spcBef>
                <a:spcPts val="0"/>
              </a:spcBef>
              <a:buNone/>
              <a:defRPr>
                <a:solidFill>
                  <a:schemeClr val="lt1"/>
                </a:solidFill>
              </a:defRPr>
            </a:lvl6pPr>
            <a:lvl7pPr lvl="6">
              <a:spcBef>
                <a:spcPts val="0"/>
              </a:spcBef>
              <a:buNone/>
              <a:defRPr>
                <a:solidFill>
                  <a:schemeClr val="lt1"/>
                </a:solidFill>
              </a:defRPr>
            </a:lvl7pPr>
            <a:lvl8pPr lvl="7">
              <a:spcBef>
                <a:spcPts val="0"/>
              </a:spcBef>
              <a:buNone/>
              <a:defRPr>
                <a:solidFill>
                  <a:schemeClr val="lt1"/>
                </a:solidFill>
              </a:defRPr>
            </a:lvl8pPr>
            <a:lvl9pPr lvl="8">
              <a:spcBef>
                <a:spcPts val="0"/>
              </a:spcBef>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Shape 53"/>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Shape 5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spcBef>
                <a:spcPts val="0"/>
              </a:spcBef>
              <a:buNone/>
              <a:defRPr>
                <a:solidFill>
                  <a:schemeClr val="lt1"/>
                </a:solidFill>
              </a:defRPr>
            </a:lvl1pPr>
            <a:lvl2pPr lvl="1">
              <a:spcBef>
                <a:spcPts val="0"/>
              </a:spcBef>
              <a:buNone/>
              <a:defRPr>
                <a:solidFill>
                  <a:schemeClr val="lt1"/>
                </a:solidFill>
              </a:defRPr>
            </a:lvl2pPr>
            <a:lvl3pPr lvl="2">
              <a:spcBef>
                <a:spcPts val="0"/>
              </a:spcBef>
              <a:buNone/>
              <a:defRPr>
                <a:solidFill>
                  <a:schemeClr val="lt1"/>
                </a:solidFill>
              </a:defRPr>
            </a:lvl3pPr>
            <a:lvl4pPr lvl="3">
              <a:spcBef>
                <a:spcPts val="0"/>
              </a:spcBef>
              <a:buNone/>
              <a:defRPr>
                <a:solidFill>
                  <a:schemeClr val="lt1"/>
                </a:solidFill>
              </a:defRPr>
            </a:lvl4pPr>
            <a:lvl5pPr lvl="4">
              <a:spcBef>
                <a:spcPts val="0"/>
              </a:spcBef>
              <a:buNone/>
              <a:defRPr>
                <a:solidFill>
                  <a:schemeClr val="lt1"/>
                </a:solidFill>
              </a:defRPr>
            </a:lvl5pPr>
            <a:lvl6pPr lvl="5">
              <a:spcBef>
                <a:spcPts val="0"/>
              </a:spcBef>
              <a:buNone/>
              <a:defRPr>
                <a:solidFill>
                  <a:schemeClr val="lt1"/>
                </a:solidFill>
              </a:defRPr>
            </a:lvl6pPr>
            <a:lvl7pPr lvl="6">
              <a:spcBef>
                <a:spcPts val="0"/>
              </a:spcBef>
              <a:buNone/>
              <a:defRPr>
                <a:solidFill>
                  <a:schemeClr val="lt1"/>
                </a:solidFill>
              </a:defRPr>
            </a:lvl7pPr>
            <a:lvl8pPr lvl="7">
              <a:spcBef>
                <a:spcPts val="0"/>
              </a:spcBef>
              <a:buNone/>
              <a:defRPr>
                <a:solidFill>
                  <a:schemeClr val="lt1"/>
                </a:solidFill>
              </a:defRPr>
            </a:lvl8pPr>
            <a:lvl9pPr lvl="8">
              <a:spcBef>
                <a:spcPts val="0"/>
              </a:spcBef>
              <a:buNone/>
              <a:defRPr>
                <a:solidFill>
                  <a:schemeClr val="lt1"/>
                </a:solidFil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spcBef>
                <a:spcPts val="0"/>
              </a:spcBef>
              <a:buNone/>
              <a:defRPr sz="1000">
                <a:solidFill>
                  <a:schemeClr val="lt2"/>
                </a:solidFill>
                <a:latin typeface="Roboto"/>
                <a:ea typeface="Roboto"/>
                <a:cs typeface="Roboto"/>
                <a:sym typeface="Roboto"/>
              </a:defRPr>
            </a:lvl1pPr>
            <a:lvl2pPr lvl="1" algn="r">
              <a:spcBef>
                <a:spcPts val="0"/>
              </a:spcBef>
              <a:buNone/>
              <a:defRPr sz="1000">
                <a:solidFill>
                  <a:schemeClr val="lt2"/>
                </a:solidFill>
                <a:latin typeface="Roboto"/>
                <a:ea typeface="Roboto"/>
                <a:cs typeface="Roboto"/>
                <a:sym typeface="Roboto"/>
              </a:defRPr>
            </a:lvl2pPr>
            <a:lvl3pPr lvl="2" algn="r">
              <a:spcBef>
                <a:spcPts val="0"/>
              </a:spcBef>
              <a:buNone/>
              <a:defRPr sz="1000">
                <a:solidFill>
                  <a:schemeClr val="lt2"/>
                </a:solidFill>
                <a:latin typeface="Roboto"/>
                <a:ea typeface="Roboto"/>
                <a:cs typeface="Roboto"/>
                <a:sym typeface="Roboto"/>
              </a:defRPr>
            </a:lvl3pPr>
            <a:lvl4pPr lvl="3" algn="r">
              <a:spcBef>
                <a:spcPts val="0"/>
              </a:spcBef>
              <a:buNone/>
              <a:defRPr sz="1000">
                <a:solidFill>
                  <a:schemeClr val="lt2"/>
                </a:solidFill>
                <a:latin typeface="Roboto"/>
                <a:ea typeface="Roboto"/>
                <a:cs typeface="Roboto"/>
                <a:sym typeface="Roboto"/>
              </a:defRPr>
            </a:lvl4pPr>
            <a:lvl5pPr lvl="4" algn="r">
              <a:spcBef>
                <a:spcPts val="0"/>
              </a:spcBef>
              <a:buNone/>
              <a:defRPr sz="1000">
                <a:solidFill>
                  <a:schemeClr val="lt2"/>
                </a:solidFill>
                <a:latin typeface="Roboto"/>
                <a:ea typeface="Roboto"/>
                <a:cs typeface="Roboto"/>
                <a:sym typeface="Roboto"/>
              </a:defRPr>
            </a:lvl5pPr>
            <a:lvl6pPr lvl="5" algn="r">
              <a:spcBef>
                <a:spcPts val="0"/>
              </a:spcBef>
              <a:buNone/>
              <a:defRPr sz="1000">
                <a:solidFill>
                  <a:schemeClr val="lt2"/>
                </a:solidFill>
                <a:latin typeface="Roboto"/>
                <a:ea typeface="Roboto"/>
                <a:cs typeface="Roboto"/>
                <a:sym typeface="Roboto"/>
              </a:defRPr>
            </a:lvl6pPr>
            <a:lvl7pPr lvl="6" algn="r">
              <a:spcBef>
                <a:spcPts val="0"/>
              </a:spcBef>
              <a:buNone/>
              <a:defRPr sz="1000">
                <a:solidFill>
                  <a:schemeClr val="lt2"/>
                </a:solidFill>
                <a:latin typeface="Roboto"/>
                <a:ea typeface="Roboto"/>
                <a:cs typeface="Roboto"/>
                <a:sym typeface="Roboto"/>
              </a:defRPr>
            </a:lvl7pPr>
            <a:lvl8pPr lvl="7" algn="r">
              <a:spcBef>
                <a:spcPts val="0"/>
              </a:spcBef>
              <a:buNone/>
              <a:defRPr sz="1000">
                <a:solidFill>
                  <a:schemeClr val="lt2"/>
                </a:solidFill>
                <a:latin typeface="Roboto"/>
                <a:ea typeface="Roboto"/>
                <a:cs typeface="Roboto"/>
                <a:sym typeface="Roboto"/>
              </a:defRPr>
            </a:lvl8pPr>
            <a:lvl9pPr lvl="8" algn="r">
              <a:spcBef>
                <a:spcPts val="0"/>
              </a:spcBef>
              <a:buNone/>
              <a:defRPr sz="1000">
                <a:solidFill>
                  <a:schemeClr val="lt2"/>
                </a:solidFill>
                <a:latin typeface="Roboto"/>
                <a:ea typeface="Roboto"/>
                <a:cs typeface="Roboto"/>
                <a:sym typeface="Robo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5" Type="http://schemas.openxmlformats.org/officeDocument/2006/relationships/hyperlink" Target="http://www.avevt.com/news/35-test-tone-generator-for-iphone-ipad-android" TargetMode="External"/><Relationship Id="rId4" Type="http://schemas.openxmlformats.org/officeDocument/2006/relationships/hyperlink" Target="https://itunes.apple.com/us/app/signal-generator-audio-test-tone-utility/id543661843?mt=8"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2.tiff"/></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DBC"/>
        </a:solidFill>
        <a:effectLst/>
      </p:bgPr>
    </p:bg>
    <p:spTree>
      <p:nvGrpSpPr>
        <p:cNvPr id="1" name="Shape 69"/>
        <p:cNvGrpSpPr/>
        <p:nvPr/>
      </p:nvGrpSpPr>
      <p:grpSpPr>
        <a:xfrm>
          <a:off x="0" y="0"/>
          <a:ext cx="0" cy="0"/>
          <a:chOff x="0" y="0"/>
          <a:chExt cx="0" cy="0"/>
        </a:xfrm>
      </p:grpSpPr>
      <p:sp>
        <p:nvSpPr>
          <p:cNvPr id="70" name="Shape 70"/>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3600" dirty="0">
                <a:solidFill>
                  <a:srgbClr val="FFFFFF"/>
                </a:solidFill>
              </a:rPr>
              <a:t>Ultrasonic Sensors</a:t>
            </a:r>
            <a:endParaRPr sz="3600" dirty="0">
              <a:solidFill>
                <a:srgbClr val="FFFFFF"/>
              </a:solidFill>
            </a:endParaRPr>
          </a:p>
        </p:txBody>
      </p:sp>
      <p:sp>
        <p:nvSpPr>
          <p:cNvPr id="71" name="Shape 71"/>
          <p:cNvSpPr txBox="1">
            <a:spLocks noGrp="1"/>
          </p:cNvSpPr>
          <p:nvPr>
            <p:ph type="subTitle" idx="1"/>
          </p:nvPr>
        </p:nvSpPr>
        <p:spPr>
          <a:xfrm>
            <a:off x="318175" y="2796355"/>
            <a:ext cx="8222100" cy="432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solidFill>
                  <a:srgbClr val="EFEFEF"/>
                </a:solidFill>
              </a:rPr>
              <a:t>May</a:t>
            </a:r>
            <a:r>
              <a:rPr lang="en" sz="1800" dirty="0">
                <a:solidFill>
                  <a:srgbClr val="EFEFEF"/>
                </a:solidFill>
              </a:rPr>
              <a:t> 2019</a:t>
            </a:r>
            <a:endParaRPr dirty="0">
              <a:solidFill>
                <a:srgbClr val="EFEFEF"/>
              </a:solidFill>
            </a:endParaRPr>
          </a:p>
        </p:txBody>
      </p:sp>
      <p:pic>
        <p:nvPicPr>
          <p:cNvPr id="72" name="Shape 72" descr="CC Fin Rebrand_gdrive_Blue2_319x132px.png"/>
          <p:cNvPicPr preferRelativeResize="0"/>
          <p:nvPr/>
        </p:nvPicPr>
        <p:blipFill>
          <a:blip r:embed="rId3">
            <a:alphaModFix/>
          </a:blip>
          <a:stretch>
            <a:fillRect/>
          </a:stretch>
        </p:blipFill>
        <p:spPr>
          <a:xfrm>
            <a:off x="7979900" y="40700"/>
            <a:ext cx="1055525" cy="4367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7DBC"/>
        </a:solidFill>
        <a:effectLst/>
      </p:bgPr>
    </p:bg>
    <p:spTree>
      <p:nvGrpSpPr>
        <p:cNvPr id="1" name="Shape 76"/>
        <p:cNvGrpSpPr/>
        <p:nvPr/>
      </p:nvGrpSpPr>
      <p:grpSpPr>
        <a:xfrm>
          <a:off x="0" y="0"/>
          <a:ext cx="0" cy="0"/>
          <a:chOff x="0" y="0"/>
          <a:chExt cx="0" cy="0"/>
        </a:xfrm>
      </p:grpSpPr>
      <p:pic>
        <p:nvPicPr>
          <p:cNvPr id="78" name="Shape 78" descr="CC Fin Rebrand_gdrive_Blue2_319x132px.png"/>
          <p:cNvPicPr preferRelativeResize="0"/>
          <p:nvPr/>
        </p:nvPicPr>
        <p:blipFill>
          <a:blip r:embed="rId3">
            <a:alphaModFix/>
          </a:blip>
          <a:stretch>
            <a:fillRect/>
          </a:stretch>
        </p:blipFill>
        <p:spPr>
          <a:xfrm>
            <a:off x="7979900" y="40700"/>
            <a:ext cx="1055525" cy="436775"/>
          </a:xfrm>
          <a:prstGeom prst="rect">
            <a:avLst/>
          </a:prstGeom>
          <a:noFill/>
          <a:ln>
            <a:noFill/>
          </a:ln>
        </p:spPr>
      </p:pic>
      <p:sp>
        <p:nvSpPr>
          <p:cNvPr id="9" name="TextBox 8">
            <a:extLst>
              <a:ext uri="{FF2B5EF4-FFF2-40B4-BE49-F238E27FC236}">
                <a16:creationId xmlns:a16="http://schemas.microsoft.com/office/drawing/2014/main" id="{44E7A030-BC39-6247-913F-B1B38A45B9B9}"/>
              </a:ext>
            </a:extLst>
          </p:cNvPr>
          <p:cNvSpPr txBox="1"/>
          <p:nvPr/>
        </p:nvSpPr>
        <p:spPr>
          <a:xfrm>
            <a:off x="2243477" y="433273"/>
            <a:ext cx="4657044" cy="523220"/>
          </a:xfrm>
          <a:prstGeom prst="rect">
            <a:avLst/>
          </a:prstGeom>
          <a:noFill/>
        </p:spPr>
        <p:txBody>
          <a:bodyPr wrap="none" rtlCol="0">
            <a:spAutoFit/>
          </a:bodyPr>
          <a:lstStyle/>
          <a:p>
            <a:r>
              <a:rPr lang="en-US" sz="2800" b="1" dirty="0">
                <a:solidFill>
                  <a:schemeClr val="bg1"/>
                </a:solidFill>
              </a:rPr>
              <a:t>Wiring up the HC-SR04 (2)</a:t>
            </a:r>
          </a:p>
        </p:txBody>
      </p:sp>
      <p:pic>
        <p:nvPicPr>
          <p:cNvPr id="4" name="Picture 3" descr="A circuit board&#10;&#10;Description automatically generated">
            <a:extLst>
              <a:ext uri="{FF2B5EF4-FFF2-40B4-BE49-F238E27FC236}">
                <a16:creationId xmlns:a16="http://schemas.microsoft.com/office/drawing/2014/main" id="{B7CCE64A-682F-3343-A91C-EC97A67642F5}"/>
              </a:ext>
            </a:extLst>
          </p:cNvPr>
          <p:cNvPicPr>
            <a:picLocks noChangeAspect="1"/>
          </p:cNvPicPr>
          <p:nvPr/>
        </p:nvPicPr>
        <p:blipFill>
          <a:blip r:embed="rId4"/>
          <a:stretch>
            <a:fillRect/>
          </a:stretch>
        </p:blipFill>
        <p:spPr>
          <a:xfrm>
            <a:off x="2776415" y="1024304"/>
            <a:ext cx="5994400" cy="3962400"/>
          </a:xfrm>
          <a:prstGeom prst="rect">
            <a:avLst/>
          </a:prstGeom>
        </p:spPr>
      </p:pic>
      <p:sp>
        <p:nvSpPr>
          <p:cNvPr id="5" name="TextBox 4">
            <a:extLst>
              <a:ext uri="{FF2B5EF4-FFF2-40B4-BE49-F238E27FC236}">
                <a16:creationId xmlns:a16="http://schemas.microsoft.com/office/drawing/2014/main" id="{AE04627F-DCE2-5A40-A2B9-5C272B21EE43}"/>
              </a:ext>
            </a:extLst>
          </p:cNvPr>
          <p:cNvSpPr txBox="1"/>
          <p:nvPr/>
        </p:nvSpPr>
        <p:spPr>
          <a:xfrm>
            <a:off x="164122" y="1119554"/>
            <a:ext cx="2432540" cy="3754874"/>
          </a:xfrm>
          <a:prstGeom prst="rect">
            <a:avLst/>
          </a:prstGeom>
          <a:solidFill>
            <a:schemeClr val="bg2"/>
          </a:solidFill>
        </p:spPr>
        <p:txBody>
          <a:bodyPr wrap="square" rtlCol="0">
            <a:spAutoFit/>
          </a:bodyPr>
          <a:lstStyle/>
          <a:p>
            <a:r>
              <a:rPr lang="en-US">
                <a:solidFill>
                  <a:schemeClr val="accent2">
                    <a:lumMod val="60000"/>
                    <a:lumOff val="40000"/>
                  </a:schemeClr>
                </a:solidFill>
              </a:rPr>
              <a:t>The following circuit diagram shows an unfinished circuit which extends the idea that you put together in the first circuit.</a:t>
            </a:r>
          </a:p>
          <a:p>
            <a:endParaRPr lang="en-US"/>
          </a:p>
          <a:p>
            <a:r>
              <a:rPr lang="en-US">
                <a:solidFill>
                  <a:schemeClr val="accent5">
                    <a:lumMod val="60000"/>
                    <a:lumOff val="40000"/>
                  </a:schemeClr>
                </a:solidFill>
              </a:rPr>
              <a:t>The idea is that there are various distance ranges that trigger different LEDs or the buzzer depending on how serious the breach is.</a:t>
            </a:r>
          </a:p>
          <a:p>
            <a:endParaRPr lang="en-US">
              <a:solidFill>
                <a:schemeClr val="accent5">
                  <a:lumMod val="60000"/>
                  <a:lumOff val="40000"/>
                </a:schemeClr>
              </a:solidFill>
            </a:endParaRPr>
          </a:p>
          <a:p>
            <a:r>
              <a:rPr lang="en-US">
                <a:solidFill>
                  <a:srgbClr val="FFC000"/>
                </a:solidFill>
              </a:rPr>
              <a:t>NOTE: We have created a 5v and GND rail so that the entire row is set to either 5v or GND which helps us plug lots of components in.</a:t>
            </a:r>
          </a:p>
        </p:txBody>
      </p:sp>
    </p:spTree>
    <p:extLst>
      <p:ext uri="{BB962C8B-B14F-4D97-AF65-F5344CB8AC3E}">
        <p14:creationId xmlns:p14="http://schemas.microsoft.com/office/powerpoint/2010/main" val="35333942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7DBC"/>
        </a:solidFill>
        <a:effectLst/>
      </p:bgPr>
    </p:bg>
    <p:spTree>
      <p:nvGrpSpPr>
        <p:cNvPr id="1" name="Shape 76"/>
        <p:cNvGrpSpPr/>
        <p:nvPr/>
      </p:nvGrpSpPr>
      <p:grpSpPr>
        <a:xfrm>
          <a:off x="0" y="0"/>
          <a:ext cx="0" cy="0"/>
          <a:chOff x="0" y="0"/>
          <a:chExt cx="0" cy="0"/>
        </a:xfrm>
      </p:grpSpPr>
      <p:pic>
        <p:nvPicPr>
          <p:cNvPr id="78" name="Shape 78" descr="CC Fin Rebrand_gdrive_Blue2_319x132px.png"/>
          <p:cNvPicPr preferRelativeResize="0"/>
          <p:nvPr/>
        </p:nvPicPr>
        <p:blipFill>
          <a:blip r:embed="rId3">
            <a:alphaModFix/>
          </a:blip>
          <a:stretch>
            <a:fillRect/>
          </a:stretch>
        </p:blipFill>
        <p:spPr>
          <a:xfrm>
            <a:off x="7979900" y="40700"/>
            <a:ext cx="1055525" cy="436775"/>
          </a:xfrm>
          <a:prstGeom prst="rect">
            <a:avLst/>
          </a:prstGeom>
          <a:noFill/>
          <a:ln>
            <a:noFill/>
          </a:ln>
        </p:spPr>
      </p:pic>
      <p:sp>
        <p:nvSpPr>
          <p:cNvPr id="5" name="TextBox 4">
            <a:extLst>
              <a:ext uri="{FF2B5EF4-FFF2-40B4-BE49-F238E27FC236}">
                <a16:creationId xmlns:a16="http://schemas.microsoft.com/office/drawing/2014/main" id="{36E1741E-EEBF-C443-A304-D10B235EEDFF}"/>
              </a:ext>
            </a:extLst>
          </p:cNvPr>
          <p:cNvSpPr txBox="1"/>
          <p:nvPr/>
        </p:nvSpPr>
        <p:spPr>
          <a:xfrm>
            <a:off x="1297333" y="1169496"/>
            <a:ext cx="1183337" cy="523220"/>
          </a:xfrm>
          <a:prstGeom prst="rect">
            <a:avLst/>
          </a:prstGeom>
          <a:noFill/>
        </p:spPr>
        <p:txBody>
          <a:bodyPr wrap="none" rtlCol="0">
            <a:spAutoFit/>
          </a:bodyPr>
          <a:lstStyle/>
          <a:p>
            <a:r>
              <a:rPr lang="en-US" sz="2800" b="1" dirty="0">
                <a:solidFill>
                  <a:schemeClr val="bg1"/>
                </a:solidFill>
              </a:rPr>
              <a:t>Goals</a:t>
            </a:r>
          </a:p>
        </p:txBody>
      </p:sp>
      <p:sp>
        <p:nvSpPr>
          <p:cNvPr id="6" name="TextBox 5">
            <a:extLst>
              <a:ext uri="{FF2B5EF4-FFF2-40B4-BE49-F238E27FC236}">
                <a16:creationId xmlns:a16="http://schemas.microsoft.com/office/drawing/2014/main" id="{0C3B0888-E447-0C4E-B6E5-62F5D930694F}"/>
              </a:ext>
            </a:extLst>
          </p:cNvPr>
          <p:cNvSpPr txBox="1"/>
          <p:nvPr/>
        </p:nvSpPr>
        <p:spPr>
          <a:xfrm>
            <a:off x="1297333" y="1911368"/>
            <a:ext cx="3089610" cy="1754326"/>
          </a:xfrm>
          <a:prstGeom prst="rect">
            <a:avLst/>
          </a:prstGeom>
          <a:noFill/>
        </p:spPr>
        <p:txBody>
          <a:bodyPr wrap="square" rtlCol="0">
            <a:spAutoFit/>
          </a:bodyPr>
          <a:lstStyle/>
          <a:p>
            <a:pPr marL="342900" indent="-342900">
              <a:buClr>
                <a:schemeClr val="bg1"/>
              </a:buClr>
              <a:buFont typeface="+mj-lt"/>
              <a:buAutoNum type="arabicPeriod"/>
            </a:pPr>
            <a:r>
              <a:rPr lang="en-US" sz="1800" dirty="0">
                <a:solidFill>
                  <a:schemeClr val="bg1"/>
                </a:solidFill>
              </a:rPr>
              <a:t>Understand the meaning of ultrasound</a:t>
            </a:r>
          </a:p>
          <a:p>
            <a:pPr marL="342900" indent="-342900">
              <a:buClr>
                <a:schemeClr val="bg1"/>
              </a:buClr>
              <a:buFont typeface="+mj-lt"/>
              <a:buAutoNum type="arabicPeriod"/>
            </a:pPr>
            <a:r>
              <a:rPr lang="en-US" sz="1800" dirty="0">
                <a:solidFill>
                  <a:schemeClr val="bg1"/>
                </a:solidFill>
              </a:rPr>
              <a:t>Generate sound on an app</a:t>
            </a:r>
          </a:p>
          <a:p>
            <a:pPr marL="342900" indent="-342900">
              <a:buClr>
                <a:schemeClr val="bg1"/>
              </a:buClr>
              <a:buFont typeface="+mj-lt"/>
              <a:buAutoNum type="arabicPeriod"/>
            </a:pPr>
            <a:r>
              <a:rPr lang="en-US" sz="1800" dirty="0">
                <a:solidFill>
                  <a:schemeClr val="bg1"/>
                </a:solidFill>
              </a:rPr>
              <a:t>Build ultrasound circuits with an Arduino</a:t>
            </a:r>
            <a:endParaRPr lang="en-US" sz="1200" dirty="0">
              <a:solidFill>
                <a:schemeClr val="bg1"/>
              </a:solidFill>
            </a:endParaRPr>
          </a:p>
        </p:txBody>
      </p:sp>
      <p:sp>
        <p:nvSpPr>
          <p:cNvPr id="7" name="TextBox 6">
            <a:extLst>
              <a:ext uri="{FF2B5EF4-FFF2-40B4-BE49-F238E27FC236}">
                <a16:creationId xmlns:a16="http://schemas.microsoft.com/office/drawing/2014/main" id="{58F87507-D2E6-5346-90D0-D1DDDCBCD8F3}"/>
              </a:ext>
            </a:extLst>
          </p:cNvPr>
          <p:cNvSpPr txBox="1"/>
          <p:nvPr/>
        </p:nvSpPr>
        <p:spPr>
          <a:xfrm>
            <a:off x="5381112" y="1163745"/>
            <a:ext cx="3002745" cy="523220"/>
          </a:xfrm>
          <a:prstGeom prst="rect">
            <a:avLst/>
          </a:prstGeom>
          <a:noFill/>
        </p:spPr>
        <p:txBody>
          <a:bodyPr wrap="none" rtlCol="0">
            <a:spAutoFit/>
          </a:bodyPr>
          <a:lstStyle/>
          <a:p>
            <a:r>
              <a:rPr lang="en-US" sz="2800" b="1" dirty="0">
                <a:solidFill>
                  <a:schemeClr val="bg1"/>
                </a:solidFill>
              </a:rPr>
              <a:t>Success Criteria</a:t>
            </a:r>
          </a:p>
        </p:txBody>
      </p:sp>
      <p:sp>
        <p:nvSpPr>
          <p:cNvPr id="8" name="TextBox 7">
            <a:extLst>
              <a:ext uri="{FF2B5EF4-FFF2-40B4-BE49-F238E27FC236}">
                <a16:creationId xmlns:a16="http://schemas.microsoft.com/office/drawing/2014/main" id="{C083B4EF-701E-2B40-BE74-F5974F8E099B}"/>
              </a:ext>
            </a:extLst>
          </p:cNvPr>
          <p:cNvSpPr txBox="1"/>
          <p:nvPr/>
        </p:nvSpPr>
        <p:spPr>
          <a:xfrm>
            <a:off x="5415298" y="1911367"/>
            <a:ext cx="2530415" cy="1200329"/>
          </a:xfrm>
          <a:prstGeom prst="rect">
            <a:avLst/>
          </a:prstGeom>
          <a:noFill/>
        </p:spPr>
        <p:txBody>
          <a:bodyPr wrap="square" rtlCol="0">
            <a:spAutoFit/>
          </a:bodyPr>
          <a:lstStyle/>
          <a:p>
            <a:pPr marL="342900" indent="-342900">
              <a:buClr>
                <a:schemeClr val="bg1"/>
              </a:buClr>
              <a:buFont typeface="+mj-lt"/>
              <a:buAutoNum type="arabicPeriod"/>
            </a:pPr>
            <a:r>
              <a:rPr lang="en-US" sz="1800" dirty="0">
                <a:solidFill>
                  <a:schemeClr val="bg1"/>
                </a:solidFill>
              </a:rPr>
              <a:t>Able to explain what ultrasound is</a:t>
            </a:r>
          </a:p>
          <a:p>
            <a:pPr marL="342900" indent="-342900">
              <a:buClr>
                <a:schemeClr val="bg1"/>
              </a:buClr>
              <a:buFont typeface="+mj-lt"/>
              <a:buAutoNum type="arabicPeriod"/>
            </a:pPr>
            <a:r>
              <a:rPr lang="en-US" sz="1800" dirty="0">
                <a:solidFill>
                  <a:schemeClr val="bg1"/>
                </a:solidFill>
              </a:rPr>
              <a:t>Working ultrasonic circuits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7DBC"/>
        </a:solidFill>
        <a:effectLst/>
      </p:bgPr>
    </p:bg>
    <p:spTree>
      <p:nvGrpSpPr>
        <p:cNvPr id="1" name="Shape 76"/>
        <p:cNvGrpSpPr/>
        <p:nvPr/>
      </p:nvGrpSpPr>
      <p:grpSpPr>
        <a:xfrm>
          <a:off x="0" y="0"/>
          <a:ext cx="0" cy="0"/>
          <a:chOff x="0" y="0"/>
          <a:chExt cx="0" cy="0"/>
        </a:xfrm>
      </p:grpSpPr>
      <p:pic>
        <p:nvPicPr>
          <p:cNvPr id="78" name="Shape 78" descr="CC Fin Rebrand_gdrive_Blue2_319x132px.png"/>
          <p:cNvPicPr preferRelativeResize="0"/>
          <p:nvPr/>
        </p:nvPicPr>
        <p:blipFill>
          <a:blip r:embed="rId3">
            <a:alphaModFix/>
          </a:blip>
          <a:stretch>
            <a:fillRect/>
          </a:stretch>
        </p:blipFill>
        <p:spPr>
          <a:xfrm>
            <a:off x="7979900" y="40700"/>
            <a:ext cx="1055525" cy="436775"/>
          </a:xfrm>
          <a:prstGeom prst="rect">
            <a:avLst/>
          </a:prstGeom>
          <a:noFill/>
          <a:ln>
            <a:noFill/>
          </a:ln>
        </p:spPr>
      </p:pic>
      <p:sp>
        <p:nvSpPr>
          <p:cNvPr id="9" name="TextBox 8">
            <a:extLst>
              <a:ext uri="{FF2B5EF4-FFF2-40B4-BE49-F238E27FC236}">
                <a16:creationId xmlns:a16="http://schemas.microsoft.com/office/drawing/2014/main" id="{44E7A030-BC39-6247-913F-B1B38A45B9B9}"/>
              </a:ext>
            </a:extLst>
          </p:cNvPr>
          <p:cNvSpPr txBox="1"/>
          <p:nvPr/>
        </p:nvSpPr>
        <p:spPr>
          <a:xfrm>
            <a:off x="1404425" y="757604"/>
            <a:ext cx="4536819" cy="523220"/>
          </a:xfrm>
          <a:prstGeom prst="rect">
            <a:avLst/>
          </a:prstGeom>
          <a:noFill/>
        </p:spPr>
        <p:txBody>
          <a:bodyPr wrap="none" rtlCol="0">
            <a:spAutoFit/>
          </a:bodyPr>
          <a:lstStyle/>
          <a:p>
            <a:r>
              <a:rPr lang="en-US" sz="2800" b="1" dirty="0">
                <a:solidFill>
                  <a:schemeClr val="bg1"/>
                </a:solidFill>
              </a:rPr>
              <a:t>What is Ultrasonic Sound</a:t>
            </a:r>
          </a:p>
        </p:txBody>
      </p:sp>
      <p:sp>
        <p:nvSpPr>
          <p:cNvPr id="2" name="TextBox 1">
            <a:extLst>
              <a:ext uri="{FF2B5EF4-FFF2-40B4-BE49-F238E27FC236}">
                <a16:creationId xmlns:a16="http://schemas.microsoft.com/office/drawing/2014/main" id="{C41B7388-261F-4649-8BCF-AC1C17BA601E}"/>
              </a:ext>
            </a:extLst>
          </p:cNvPr>
          <p:cNvSpPr txBox="1"/>
          <p:nvPr/>
        </p:nvSpPr>
        <p:spPr>
          <a:xfrm>
            <a:off x="1457439" y="1448365"/>
            <a:ext cx="6022517" cy="160043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wrap="square" rtlCol="0">
            <a:spAutoFit/>
          </a:bodyPr>
          <a:lstStyle/>
          <a:p>
            <a:r>
              <a:rPr lang="en-AU"/>
              <a:t>Ultrasound is sound waves with frequencies higher than the upper audible limit of human hearing. Ultrasound is not different from "normal" sound in its physical properties, except that humans cannot hear it. This limit varies from person to person and is approximately 20 kilohertz in healthy young adults.</a:t>
            </a:r>
          </a:p>
          <a:p>
            <a:endParaRPr lang="en-AU"/>
          </a:p>
          <a:p>
            <a:r>
              <a:rPr lang="en-AU"/>
              <a:t>~Wikipeda~</a:t>
            </a:r>
            <a:endParaRPr lang="en-US"/>
          </a:p>
        </p:txBody>
      </p:sp>
    </p:spTree>
    <p:extLst>
      <p:ext uri="{BB962C8B-B14F-4D97-AF65-F5344CB8AC3E}">
        <p14:creationId xmlns:p14="http://schemas.microsoft.com/office/powerpoint/2010/main" val="24021260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7DBC"/>
        </a:solidFill>
        <a:effectLst/>
      </p:bgPr>
    </p:bg>
    <p:spTree>
      <p:nvGrpSpPr>
        <p:cNvPr id="1" name="Shape 76"/>
        <p:cNvGrpSpPr/>
        <p:nvPr/>
      </p:nvGrpSpPr>
      <p:grpSpPr>
        <a:xfrm>
          <a:off x="0" y="0"/>
          <a:ext cx="0" cy="0"/>
          <a:chOff x="0" y="0"/>
          <a:chExt cx="0" cy="0"/>
        </a:xfrm>
      </p:grpSpPr>
      <p:pic>
        <p:nvPicPr>
          <p:cNvPr id="78" name="Shape 78" descr="CC Fin Rebrand_gdrive_Blue2_319x132px.png"/>
          <p:cNvPicPr preferRelativeResize="0"/>
          <p:nvPr/>
        </p:nvPicPr>
        <p:blipFill>
          <a:blip r:embed="rId3">
            <a:alphaModFix/>
          </a:blip>
          <a:stretch>
            <a:fillRect/>
          </a:stretch>
        </p:blipFill>
        <p:spPr>
          <a:xfrm>
            <a:off x="7979900" y="40700"/>
            <a:ext cx="1055525" cy="436775"/>
          </a:xfrm>
          <a:prstGeom prst="rect">
            <a:avLst/>
          </a:prstGeom>
          <a:noFill/>
          <a:ln>
            <a:noFill/>
          </a:ln>
        </p:spPr>
      </p:pic>
      <p:sp>
        <p:nvSpPr>
          <p:cNvPr id="9" name="TextBox 8">
            <a:extLst>
              <a:ext uri="{FF2B5EF4-FFF2-40B4-BE49-F238E27FC236}">
                <a16:creationId xmlns:a16="http://schemas.microsoft.com/office/drawing/2014/main" id="{44E7A030-BC39-6247-913F-B1B38A45B9B9}"/>
              </a:ext>
            </a:extLst>
          </p:cNvPr>
          <p:cNvSpPr txBox="1"/>
          <p:nvPr/>
        </p:nvSpPr>
        <p:spPr>
          <a:xfrm>
            <a:off x="2068226" y="709468"/>
            <a:ext cx="3961341" cy="523220"/>
          </a:xfrm>
          <a:prstGeom prst="rect">
            <a:avLst/>
          </a:prstGeom>
          <a:noFill/>
        </p:spPr>
        <p:txBody>
          <a:bodyPr wrap="none" rtlCol="0">
            <a:spAutoFit/>
          </a:bodyPr>
          <a:lstStyle/>
          <a:p>
            <a:r>
              <a:rPr lang="en-US" sz="2800" b="1" dirty="0">
                <a:solidFill>
                  <a:schemeClr val="bg1"/>
                </a:solidFill>
              </a:rPr>
              <a:t>Generate some sound</a:t>
            </a:r>
          </a:p>
        </p:txBody>
      </p:sp>
      <p:sp>
        <p:nvSpPr>
          <p:cNvPr id="3" name="TextBox 2">
            <a:extLst>
              <a:ext uri="{FF2B5EF4-FFF2-40B4-BE49-F238E27FC236}">
                <a16:creationId xmlns:a16="http://schemas.microsoft.com/office/drawing/2014/main" id="{C321B9F5-5A3C-9F47-9B13-979C4BB699BC}"/>
              </a:ext>
            </a:extLst>
          </p:cNvPr>
          <p:cNvSpPr txBox="1"/>
          <p:nvPr/>
        </p:nvSpPr>
        <p:spPr>
          <a:xfrm>
            <a:off x="1915297" y="1631092"/>
            <a:ext cx="5313405" cy="2246769"/>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US"/>
              <a:t>Just to get an idea of what ultrasound ‘sounds’ like (note that you can’t hear it!), install an app for your iPhone or Android and generate some sounds just to get an idea of how high the ultrasonic range is:</a:t>
            </a:r>
          </a:p>
          <a:p>
            <a:endParaRPr lang="en-US"/>
          </a:p>
          <a:p>
            <a:r>
              <a:rPr lang="en-AU">
                <a:solidFill>
                  <a:schemeClr val="accent1"/>
                </a:solidFill>
                <a:hlinkClick r:id="rId4">
                  <a:extLst>
                    <a:ext uri="{A12FA001-AC4F-418D-AE19-62706E023703}">
                      <ahyp:hlinkClr xmlns:ahyp="http://schemas.microsoft.com/office/drawing/2018/hyperlinkcolor" val="tx"/>
                    </a:ext>
                  </a:extLst>
                </a:hlinkClick>
              </a:rPr>
              <a:t>https://itunes.apple.com/us/app/signal-generator-audio-test-tone-utility/id543661843?mt=8</a:t>
            </a:r>
            <a:endParaRPr lang="en-AU">
              <a:solidFill>
                <a:schemeClr val="accent1"/>
              </a:solidFill>
            </a:endParaRPr>
          </a:p>
          <a:p>
            <a:endParaRPr lang="en-AU"/>
          </a:p>
          <a:p>
            <a:r>
              <a:rPr lang="en-AU">
                <a:solidFill>
                  <a:schemeClr val="accent1"/>
                </a:solidFill>
                <a:hlinkClick r:id="rId5">
                  <a:extLst>
                    <a:ext uri="{A12FA001-AC4F-418D-AE19-62706E023703}">
                      <ahyp:hlinkClr xmlns:ahyp="http://schemas.microsoft.com/office/drawing/2018/hyperlinkcolor" val="tx"/>
                    </a:ext>
                  </a:extLst>
                </a:hlinkClick>
              </a:rPr>
              <a:t>http://www.avevt.com/news/35-test-tone-generator-for-iphone-ipad-android</a:t>
            </a:r>
            <a:endParaRPr lang="en-US">
              <a:solidFill>
                <a:schemeClr val="accent1"/>
              </a:solidFill>
            </a:endParaRPr>
          </a:p>
        </p:txBody>
      </p:sp>
    </p:spTree>
    <p:extLst>
      <p:ext uri="{BB962C8B-B14F-4D97-AF65-F5344CB8AC3E}">
        <p14:creationId xmlns:p14="http://schemas.microsoft.com/office/powerpoint/2010/main" val="3497639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7DBC"/>
        </a:solidFill>
        <a:effectLst/>
      </p:bgPr>
    </p:bg>
    <p:spTree>
      <p:nvGrpSpPr>
        <p:cNvPr id="1" name="Shape 76"/>
        <p:cNvGrpSpPr/>
        <p:nvPr/>
      </p:nvGrpSpPr>
      <p:grpSpPr>
        <a:xfrm>
          <a:off x="0" y="0"/>
          <a:ext cx="0" cy="0"/>
          <a:chOff x="0" y="0"/>
          <a:chExt cx="0" cy="0"/>
        </a:xfrm>
      </p:grpSpPr>
      <p:pic>
        <p:nvPicPr>
          <p:cNvPr id="78" name="Shape 78" descr="CC Fin Rebrand_gdrive_Blue2_319x132px.png"/>
          <p:cNvPicPr preferRelativeResize="0"/>
          <p:nvPr/>
        </p:nvPicPr>
        <p:blipFill>
          <a:blip r:embed="rId3">
            <a:alphaModFix/>
          </a:blip>
          <a:stretch>
            <a:fillRect/>
          </a:stretch>
        </p:blipFill>
        <p:spPr>
          <a:xfrm>
            <a:off x="7979900" y="40700"/>
            <a:ext cx="1055525" cy="436775"/>
          </a:xfrm>
          <a:prstGeom prst="rect">
            <a:avLst/>
          </a:prstGeom>
          <a:noFill/>
          <a:ln>
            <a:noFill/>
          </a:ln>
        </p:spPr>
      </p:pic>
      <p:sp>
        <p:nvSpPr>
          <p:cNvPr id="9" name="TextBox 8">
            <a:extLst>
              <a:ext uri="{FF2B5EF4-FFF2-40B4-BE49-F238E27FC236}">
                <a16:creationId xmlns:a16="http://schemas.microsoft.com/office/drawing/2014/main" id="{44E7A030-BC39-6247-913F-B1B38A45B9B9}"/>
              </a:ext>
            </a:extLst>
          </p:cNvPr>
          <p:cNvSpPr txBox="1"/>
          <p:nvPr/>
        </p:nvSpPr>
        <p:spPr>
          <a:xfrm>
            <a:off x="2537180" y="322290"/>
            <a:ext cx="3740126" cy="523220"/>
          </a:xfrm>
          <a:prstGeom prst="rect">
            <a:avLst/>
          </a:prstGeom>
          <a:noFill/>
        </p:spPr>
        <p:txBody>
          <a:bodyPr wrap="none" rtlCol="0">
            <a:spAutoFit/>
          </a:bodyPr>
          <a:lstStyle/>
          <a:p>
            <a:r>
              <a:rPr lang="en-US" sz="2800" b="1" dirty="0">
                <a:solidFill>
                  <a:schemeClr val="bg1"/>
                </a:solidFill>
              </a:rPr>
              <a:t>Ultrasound in Nature</a:t>
            </a:r>
          </a:p>
        </p:txBody>
      </p:sp>
      <p:sp>
        <p:nvSpPr>
          <p:cNvPr id="2" name="TextBox 1">
            <a:extLst>
              <a:ext uri="{FF2B5EF4-FFF2-40B4-BE49-F238E27FC236}">
                <a16:creationId xmlns:a16="http://schemas.microsoft.com/office/drawing/2014/main" id="{B15E5AF4-F19C-A644-BC2B-5688CFEE2AD8}"/>
              </a:ext>
            </a:extLst>
          </p:cNvPr>
          <p:cNvSpPr txBox="1"/>
          <p:nvPr/>
        </p:nvSpPr>
        <p:spPr>
          <a:xfrm>
            <a:off x="502509" y="1021492"/>
            <a:ext cx="2817340" cy="397031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square" rtlCol="0">
            <a:spAutoFit/>
          </a:bodyPr>
          <a:lstStyle/>
          <a:p>
            <a:r>
              <a:rPr lang="en-US"/>
              <a:t>Many bats emit echolocation calls usually by contracting their larynx (voice box). These calls are usually ultrasonic – with a range of 20-200kHz. </a:t>
            </a:r>
          </a:p>
          <a:p>
            <a:endParaRPr lang="en-US"/>
          </a:p>
          <a:p>
            <a:r>
              <a:rPr lang="en-US"/>
              <a:t>Do you know where human hearing tops out?</a:t>
            </a:r>
          </a:p>
          <a:p>
            <a:endParaRPr lang="en-US"/>
          </a:p>
          <a:p>
            <a:r>
              <a:rPr lang="en-US"/>
              <a:t>Higher frequency calls means more detailed info such as size, range, position, speed and direction of their prey! Pretty detailed information!</a:t>
            </a:r>
          </a:p>
          <a:p>
            <a:endParaRPr lang="en-US"/>
          </a:p>
          <a:p>
            <a:r>
              <a:rPr lang="en-US"/>
              <a:t>In terms of loudness, the sounds are between 50dB and 150dB</a:t>
            </a:r>
          </a:p>
          <a:p>
            <a:endParaRPr lang="en-US"/>
          </a:p>
        </p:txBody>
      </p:sp>
      <p:pic>
        <p:nvPicPr>
          <p:cNvPr id="4" name="Picture 3">
            <a:extLst>
              <a:ext uri="{FF2B5EF4-FFF2-40B4-BE49-F238E27FC236}">
                <a16:creationId xmlns:a16="http://schemas.microsoft.com/office/drawing/2014/main" id="{94BB9CFA-786B-A54A-A20D-C909672D0663}"/>
              </a:ext>
            </a:extLst>
          </p:cNvPr>
          <p:cNvPicPr>
            <a:picLocks noChangeAspect="1"/>
          </p:cNvPicPr>
          <p:nvPr/>
        </p:nvPicPr>
        <p:blipFill>
          <a:blip r:embed="rId4"/>
          <a:stretch>
            <a:fillRect/>
          </a:stretch>
        </p:blipFill>
        <p:spPr>
          <a:xfrm>
            <a:off x="3615111" y="1021492"/>
            <a:ext cx="5159632" cy="2579816"/>
          </a:xfrm>
          <a:prstGeom prst="rect">
            <a:avLst/>
          </a:prstGeom>
        </p:spPr>
      </p:pic>
    </p:spTree>
    <p:extLst>
      <p:ext uri="{BB962C8B-B14F-4D97-AF65-F5344CB8AC3E}">
        <p14:creationId xmlns:p14="http://schemas.microsoft.com/office/powerpoint/2010/main" val="3871775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7DBC"/>
        </a:solidFill>
        <a:effectLst/>
      </p:bgPr>
    </p:bg>
    <p:spTree>
      <p:nvGrpSpPr>
        <p:cNvPr id="1" name="Shape 76"/>
        <p:cNvGrpSpPr/>
        <p:nvPr/>
      </p:nvGrpSpPr>
      <p:grpSpPr>
        <a:xfrm>
          <a:off x="0" y="0"/>
          <a:ext cx="0" cy="0"/>
          <a:chOff x="0" y="0"/>
          <a:chExt cx="0" cy="0"/>
        </a:xfrm>
      </p:grpSpPr>
      <p:pic>
        <p:nvPicPr>
          <p:cNvPr id="78" name="Shape 78" descr="CC Fin Rebrand_gdrive_Blue2_319x132px.png"/>
          <p:cNvPicPr preferRelativeResize="0"/>
          <p:nvPr/>
        </p:nvPicPr>
        <p:blipFill>
          <a:blip r:embed="rId3">
            <a:alphaModFix/>
          </a:blip>
          <a:stretch>
            <a:fillRect/>
          </a:stretch>
        </p:blipFill>
        <p:spPr>
          <a:xfrm>
            <a:off x="7979900" y="40700"/>
            <a:ext cx="1055525" cy="436775"/>
          </a:xfrm>
          <a:prstGeom prst="rect">
            <a:avLst/>
          </a:prstGeom>
          <a:noFill/>
          <a:ln>
            <a:noFill/>
          </a:ln>
        </p:spPr>
      </p:pic>
      <p:sp>
        <p:nvSpPr>
          <p:cNvPr id="9" name="TextBox 8">
            <a:extLst>
              <a:ext uri="{FF2B5EF4-FFF2-40B4-BE49-F238E27FC236}">
                <a16:creationId xmlns:a16="http://schemas.microsoft.com/office/drawing/2014/main" id="{44E7A030-BC39-6247-913F-B1B38A45B9B9}"/>
              </a:ext>
            </a:extLst>
          </p:cNvPr>
          <p:cNvSpPr txBox="1"/>
          <p:nvPr/>
        </p:nvSpPr>
        <p:spPr>
          <a:xfrm>
            <a:off x="2537180" y="322290"/>
            <a:ext cx="4139275" cy="523220"/>
          </a:xfrm>
          <a:prstGeom prst="rect">
            <a:avLst/>
          </a:prstGeom>
          <a:noFill/>
        </p:spPr>
        <p:txBody>
          <a:bodyPr wrap="none" rtlCol="0">
            <a:spAutoFit/>
          </a:bodyPr>
          <a:lstStyle/>
          <a:p>
            <a:r>
              <a:rPr lang="en-US" sz="2800" b="1" dirty="0">
                <a:solidFill>
                  <a:schemeClr val="bg1"/>
                </a:solidFill>
              </a:rPr>
              <a:t>Ultrasound in Medicine</a:t>
            </a:r>
          </a:p>
        </p:txBody>
      </p:sp>
      <p:sp>
        <p:nvSpPr>
          <p:cNvPr id="2" name="TextBox 1">
            <a:extLst>
              <a:ext uri="{FF2B5EF4-FFF2-40B4-BE49-F238E27FC236}">
                <a16:creationId xmlns:a16="http://schemas.microsoft.com/office/drawing/2014/main" id="{B15E5AF4-F19C-A644-BC2B-5688CFEE2AD8}"/>
              </a:ext>
            </a:extLst>
          </p:cNvPr>
          <p:cNvSpPr txBox="1"/>
          <p:nvPr/>
        </p:nvSpPr>
        <p:spPr>
          <a:xfrm>
            <a:off x="1812326" y="1066336"/>
            <a:ext cx="2817340" cy="3754874"/>
          </a:xfrm>
          <a:prstGeom prst="rect">
            <a:avLst/>
          </a:prstGeom>
        </p:spPr>
        <p:style>
          <a:lnRef idx="3">
            <a:schemeClr val="lt1"/>
          </a:lnRef>
          <a:fillRef idx="1">
            <a:schemeClr val="accent3"/>
          </a:fillRef>
          <a:effectRef idx="1">
            <a:schemeClr val="accent3"/>
          </a:effectRef>
          <a:fontRef idx="minor">
            <a:schemeClr val="lt1"/>
          </a:fontRef>
        </p:style>
        <p:txBody>
          <a:bodyPr wrap="square" rtlCol="0">
            <a:spAutoFit/>
          </a:bodyPr>
          <a:lstStyle/>
          <a:p>
            <a:r>
              <a:rPr lang="en-AU"/>
              <a:t>Ultrasound is used during pregnancy to check the baby’s development and to help pick up any abnormalities such as Down syndrome. </a:t>
            </a:r>
          </a:p>
          <a:p>
            <a:endParaRPr lang="en-AU"/>
          </a:p>
          <a:p>
            <a:r>
              <a:rPr lang="en-AU"/>
              <a:t>Since the procedure can’t produce high quality images, any suspected abnormalities need to be confirmed with other tests.</a:t>
            </a:r>
          </a:p>
          <a:p>
            <a:endParaRPr lang="en-AU"/>
          </a:p>
          <a:p>
            <a:r>
              <a:rPr lang="en-AU"/>
              <a:t>The ultrasound scan isn’t 100 per cent accurate, but the advantages of the test are that it’s non-invasive, painless and safe for both mother and unborn baby. </a:t>
            </a:r>
            <a:endParaRPr lang="en-US"/>
          </a:p>
        </p:txBody>
      </p:sp>
      <p:pic>
        <p:nvPicPr>
          <p:cNvPr id="3" name="Picture 2">
            <a:extLst>
              <a:ext uri="{FF2B5EF4-FFF2-40B4-BE49-F238E27FC236}">
                <a16:creationId xmlns:a16="http://schemas.microsoft.com/office/drawing/2014/main" id="{37A45FAD-E9E1-BB4B-B018-0139CF3031D8}"/>
              </a:ext>
            </a:extLst>
          </p:cNvPr>
          <p:cNvPicPr>
            <a:picLocks noChangeAspect="1"/>
          </p:cNvPicPr>
          <p:nvPr/>
        </p:nvPicPr>
        <p:blipFill>
          <a:blip r:embed="rId4"/>
          <a:stretch>
            <a:fillRect/>
          </a:stretch>
        </p:blipFill>
        <p:spPr>
          <a:xfrm>
            <a:off x="4941330" y="1066336"/>
            <a:ext cx="2540000" cy="2540000"/>
          </a:xfrm>
          <a:prstGeom prst="rect">
            <a:avLst/>
          </a:prstGeom>
        </p:spPr>
      </p:pic>
    </p:spTree>
    <p:extLst>
      <p:ext uri="{BB962C8B-B14F-4D97-AF65-F5344CB8AC3E}">
        <p14:creationId xmlns:p14="http://schemas.microsoft.com/office/powerpoint/2010/main" val="26587054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DBC"/>
        </a:solidFill>
        <a:effectLst/>
      </p:bgPr>
    </p:bg>
    <p:spTree>
      <p:nvGrpSpPr>
        <p:cNvPr id="1" name="Shape 76"/>
        <p:cNvGrpSpPr/>
        <p:nvPr/>
      </p:nvGrpSpPr>
      <p:grpSpPr>
        <a:xfrm>
          <a:off x="0" y="0"/>
          <a:ext cx="0" cy="0"/>
          <a:chOff x="0" y="0"/>
          <a:chExt cx="0" cy="0"/>
        </a:xfrm>
      </p:grpSpPr>
      <p:pic>
        <p:nvPicPr>
          <p:cNvPr id="78" name="Shape 78" descr="CC Fin Rebrand_gdrive_Blue2_319x132px.png"/>
          <p:cNvPicPr preferRelativeResize="0"/>
          <p:nvPr/>
        </p:nvPicPr>
        <p:blipFill>
          <a:blip r:embed="rId3">
            <a:alphaModFix/>
          </a:blip>
          <a:stretch>
            <a:fillRect/>
          </a:stretch>
        </p:blipFill>
        <p:spPr>
          <a:xfrm>
            <a:off x="7979900" y="40700"/>
            <a:ext cx="1055525" cy="436775"/>
          </a:xfrm>
          <a:prstGeom prst="rect">
            <a:avLst/>
          </a:prstGeom>
          <a:noFill/>
          <a:ln>
            <a:noFill/>
          </a:ln>
        </p:spPr>
      </p:pic>
      <p:sp>
        <p:nvSpPr>
          <p:cNvPr id="9" name="TextBox 8">
            <a:extLst>
              <a:ext uri="{FF2B5EF4-FFF2-40B4-BE49-F238E27FC236}">
                <a16:creationId xmlns:a16="http://schemas.microsoft.com/office/drawing/2014/main" id="{44E7A030-BC39-6247-913F-B1B38A45B9B9}"/>
              </a:ext>
            </a:extLst>
          </p:cNvPr>
          <p:cNvSpPr txBox="1"/>
          <p:nvPr/>
        </p:nvSpPr>
        <p:spPr>
          <a:xfrm>
            <a:off x="1552583" y="468918"/>
            <a:ext cx="6038833" cy="523220"/>
          </a:xfrm>
          <a:prstGeom prst="rect">
            <a:avLst/>
          </a:prstGeom>
          <a:noFill/>
        </p:spPr>
        <p:txBody>
          <a:bodyPr wrap="none" rtlCol="0">
            <a:spAutoFit/>
          </a:bodyPr>
          <a:lstStyle/>
          <a:p>
            <a:r>
              <a:rPr lang="en-US" sz="2800" b="1" dirty="0">
                <a:solidFill>
                  <a:schemeClr val="bg1"/>
                </a:solidFill>
              </a:rPr>
              <a:t>Ultrasonic Sensors – the HC-SR04</a:t>
            </a:r>
          </a:p>
        </p:txBody>
      </p:sp>
      <p:pic>
        <p:nvPicPr>
          <p:cNvPr id="6" name="Picture 5">
            <a:extLst>
              <a:ext uri="{FF2B5EF4-FFF2-40B4-BE49-F238E27FC236}">
                <a16:creationId xmlns:a16="http://schemas.microsoft.com/office/drawing/2014/main" id="{68AA0E14-26EC-7444-A1E1-08D77DD34E9F}"/>
              </a:ext>
            </a:extLst>
          </p:cNvPr>
          <p:cNvPicPr>
            <a:picLocks noChangeAspect="1"/>
          </p:cNvPicPr>
          <p:nvPr/>
        </p:nvPicPr>
        <p:blipFill>
          <a:blip r:embed="rId4"/>
          <a:stretch>
            <a:fillRect/>
          </a:stretch>
        </p:blipFill>
        <p:spPr>
          <a:xfrm>
            <a:off x="829963" y="864582"/>
            <a:ext cx="3810000" cy="3810000"/>
          </a:xfrm>
          <a:prstGeom prst="rect">
            <a:avLst/>
          </a:prstGeom>
        </p:spPr>
      </p:pic>
      <p:sp>
        <p:nvSpPr>
          <p:cNvPr id="7" name="TextBox 6">
            <a:extLst>
              <a:ext uri="{FF2B5EF4-FFF2-40B4-BE49-F238E27FC236}">
                <a16:creationId xmlns:a16="http://schemas.microsoft.com/office/drawing/2014/main" id="{49BD60DF-EDBE-004B-9CC3-5B5647CA9748}"/>
              </a:ext>
            </a:extLst>
          </p:cNvPr>
          <p:cNvSpPr txBox="1"/>
          <p:nvPr/>
        </p:nvSpPr>
        <p:spPr>
          <a:xfrm>
            <a:off x="5041351" y="1646197"/>
            <a:ext cx="3868187" cy="2246769"/>
          </a:xfrm>
          <a:prstGeom prst="rect">
            <a:avLst/>
          </a:prstGeom>
          <a:solidFill>
            <a:schemeClr val="bg2"/>
          </a:solidFill>
        </p:spPr>
        <p:txBody>
          <a:bodyPr wrap="square" rtlCol="0">
            <a:spAutoFit/>
          </a:bodyPr>
          <a:lstStyle/>
          <a:p>
            <a:pPr marL="285750" indent="-285750">
              <a:buClr>
                <a:schemeClr val="accent3"/>
              </a:buClr>
              <a:buFont typeface="Arial" panose="020B0604020202020204" pitchFamily="34" charset="0"/>
              <a:buChar char="•"/>
            </a:pPr>
            <a:r>
              <a:rPr lang="en-AU">
                <a:solidFill>
                  <a:schemeClr val="accent3"/>
                </a:solidFill>
              </a:rPr>
              <a:t>Working Voltage: DC 5V.</a:t>
            </a:r>
          </a:p>
          <a:p>
            <a:pPr marL="285750" indent="-285750">
              <a:buClr>
                <a:schemeClr val="accent3"/>
              </a:buClr>
              <a:buFont typeface="Arial" panose="020B0604020202020204" pitchFamily="34" charset="0"/>
              <a:buChar char="•"/>
            </a:pPr>
            <a:r>
              <a:rPr lang="en-AU">
                <a:solidFill>
                  <a:schemeClr val="accent3"/>
                </a:solidFill>
              </a:rPr>
              <a:t>Working Current: 15mA.</a:t>
            </a:r>
          </a:p>
          <a:p>
            <a:pPr marL="285750" indent="-285750">
              <a:buClr>
                <a:schemeClr val="accent3"/>
              </a:buClr>
              <a:buFont typeface="Arial" panose="020B0604020202020204" pitchFamily="34" charset="0"/>
              <a:buChar char="•"/>
            </a:pPr>
            <a:r>
              <a:rPr lang="en-AU">
                <a:solidFill>
                  <a:schemeClr val="accent3"/>
                </a:solidFill>
              </a:rPr>
              <a:t>Working Frequency: 40Hz.</a:t>
            </a:r>
          </a:p>
          <a:p>
            <a:pPr marL="285750" indent="-285750">
              <a:buClr>
                <a:schemeClr val="accent3"/>
              </a:buClr>
              <a:buFont typeface="Arial" panose="020B0604020202020204" pitchFamily="34" charset="0"/>
              <a:buChar char="•"/>
            </a:pPr>
            <a:r>
              <a:rPr lang="en-AU">
                <a:solidFill>
                  <a:schemeClr val="accent3"/>
                </a:solidFill>
              </a:rPr>
              <a:t>Max Range: 4m.</a:t>
            </a:r>
          </a:p>
          <a:p>
            <a:pPr marL="285750" indent="-285750">
              <a:buClr>
                <a:schemeClr val="accent3"/>
              </a:buClr>
              <a:buFont typeface="Arial" panose="020B0604020202020204" pitchFamily="34" charset="0"/>
              <a:buChar char="•"/>
            </a:pPr>
            <a:r>
              <a:rPr lang="en-AU">
                <a:solidFill>
                  <a:schemeClr val="accent3"/>
                </a:solidFill>
              </a:rPr>
              <a:t>Min Range: 2cm.</a:t>
            </a:r>
          </a:p>
          <a:p>
            <a:pPr marL="285750" indent="-285750">
              <a:buClr>
                <a:schemeClr val="accent3"/>
              </a:buClr>
              <a:buFont typeface="Arial" panose="020B0604020202020204" pitchFamily="34" charset="0"/>
              <a:buChar char="•"/>
            </a:pPr>
            <a:r>
              <a:rPr lang="en-AU">
                <a:solidFill>
                  <a:schemeClr val="accent3"/>
                </a:solidFill>
              </a:rPr>
              <a:t>Measuring Angle: 15 degree.</a:t>
            </a:r>
          </a:p>
          <a:p>
            <a:pPr marL="285750" indent="-285750">
              <a:buClr>
                <a:schemeClr val="accent3"/>
              </a:buClr>
              <a:buFont typeface="Arial" panose="020B0604020202020204" pitchFamily="34" charset="0"/>
              <a:buChar char="•"/>
            </a:pPr>
            <a:r>
              <a:rPr lang="en-AU">
                <a:solidFill>
                  <a:schemeClr val="accent3"/>
                </a:solidFill>
              </a:rPr>
              <a:t>Trigger Input Signal: 10µS TTL pulse.</a:t>
            </a:r>
          </a:p>
          <a:p>
            <a:pPr marL="285750" indent="-285750">
              <a:buClr>
                <a:schemeClr val="accent3"/>
              </a:buClr>
              <a:buFont typeface="Arial" panose="020B0604020202020204" pitchFamily="34" charset="0"/>
              <a:buChar char="•"/>
            </a:pPr>
            <a:r>
              <a:rPr lang="en-AU">
                <a:solidFill>
                  <a:schemeClr val="accent3"/>
                </a:solidFill>
              </a:rPr>
              <a:t>Echo Output Signal Input TTL lever signal and the range in proportion.</a:t>
            </a:r>
          </a:p>
          <a:p>
            <a:endParaRPr lang="en-AU">
              <a:solidFill>
                <a:schemeClr val="accent3"/>
              </a:solidFill>
            </a:endParaRPr>
          </a:p>
        </p:txBody>
      </p:sp>
    </p:spTree>
    <p:extLst>
      <p:ext uri="{BB962C8B-B14F-4D97-AF65-F5344CB8AC3E}">
        <p14:creationId xmlns:p14="http://schemas.microsoft.com/office/powerpoint/2010/main" val="1327462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7DBC"/>
        </a:solidFill>
        <a:effectLst/>
      </p:bgPr>
    </p:bg>
    <p:spTree>
      <p:nvGrpSpPr>
        <p:cNvPr id="1" name="Shape 76"/>
        <p:cNvGrpSpPr/>
        <p:nvPr/>
      </p:nvGrpSpPr>
      <p:grpSpPr>
        <a:xfrm>
          <a:off x="0" y="0"/>
          <a:ext cx="0" cy="0"/>
          <a:chOff x="0" y="0"/>
          <a:chExt cx="0" cy="0"/>
        </a:xfrm>
      </p:grpSpPr>
      <p:pic>
        <p:nvPicPr>
          <p:cNvPr id="78" name="Shape 78" descr="CC Fin Rebrand_gdrive_Blue2_319x132px.png"/>
          <p:cNvPicPr preferRelativeResize="0"/>
          <p:nvPr/>
        </p:nvPicPr>
        <p:blipFill>
          <a:blip r:embed="rId3">
            <a:alphaModFix/>
          </a:blip>
          <a:stretch>
            <a:fillRect/>
          </a:stretch>
        </p:blipFill>
        <p:spPr>
          <a:xfrm>
            <a:off x="7979900" y="40700"/>
            <a:ext cx="1055525" cy="436775"/>
          </a:xfrm>
          <a:prstGeom prst="rect">
            <a:avLst/>
          </a:prstGeom>
          <a:noFill/>
          <a:ln>
            <a:noFill/>
          </a:ln>
        </p:spPr>
      </p:pic>
      <p:sp>
        <p:nvSpPr>
          <p:cNvPr id="9" name="TextBox 8">
            <a:extLst>
              <a:ext uri="{FF2B5EF4-FFF2-40B4-BE49-F238E27FC236}">
                <a16:creationId xmlns:a16="http://schemas.microsoft.com/office/drawing/2014/main" id="{44E7A030-BC39-6247-913F-B1B38A45B9B9}"/>
              </a:ext>
            </a:extLst>
          </p:cNvPr>
          <p:cNvSpPr txBox="1"/>
          <p:nvPr/>
        </p:nvSpPr>
        <p:spPr>
          <a:xfrm>
            <a:off x="694977" y="477475"/>
            <a:ext cx="7754046" cy="523220"/>
          </a:xfrm>
          <a:prstGeom prst="rect">
            <a:avLst/>
          </a:prstGeom>
          <a:noFill/>
        </p:spPr>
        <p:txBody>
          <a:bodyPr wrap="none" rtlCol="0">
            <a:spAutoFit/>
          </a:bodyPr>
          <a:lstStyle/>
          <a:p>
            <a:r>
              <a:rPr lang="en-US" sz="2800" b="1" dirty="0">
                <a:solidFill>
                  <a:schemeClr val="bg1"/>
                </a:solidFill>
              </a:rPr>
              <a:t>Ultrasonic Sensors in Autonomous Vehicles</a:t>
            </a:r>
          </a:p>
        </p:txBody>
      </p:sp>
      <p:pic>
        <p:nvPicPr>
          <p:cNvPr id="4" name="Picture 3">
            <a:extLst>
              <a:ext uri="{FF2B5EF4-FFF2-40B4-BE49-F238E27FC236}">
                <a16:creationId xmlns:a16="http://schemas.microsoft.com/office/drawing/2014/main" id="{EB33F478-8E8F-F34C-A176-89C2469C1D69}"/>
              </a:ext>
            </a:extLst>
          </p:cNvPr>
          <p:cNvPicPr>
            <a:picLocks noChangeAspect="1"/>
          </p:cNvPicPr>
          <p:nvPr/>
        </p:nvPicPr>
        <p:blipFill rotWithShape="1">
          <a:blip r:embed="rId4"/>
          <a:srcRect t="5087" b="6101"/>
          <a:stretch/>
        </p:blipFill>
        <p:spPr>
          <a:xfrm>
            <a:off x="3384583" y="1309815"/>
            <a:ext cx="4925335" cy="2916195"/>
          </a:xfrm>
          <a:prstGeom prst="rect">
            <a:avLst/>
          </a:prstGeom>
        </p:spPr>
      </p:pic>
      <p:sp>
        <p:nvSpPr>
          <p:cNvPr id="5" name="TextBox 4">
            <a:extLst>
              <a:ext uri="{FF2B5EF4-FFF2-40B4-BE49-F238E27FC236}">
                <a16:creationId xmlns:a16="http://schemas.microsoft.com/office/drawing/2014/main" id="{E5AF0071-847B-604D-B78B-E6253CA0AF82}"/>
              </a:ext>
            </a:extLst>
          </p:cNvPr>
          <p:cNvSpPr txBox="1"/>
          <p:nvPr/>
        </p:nvSpPr>
        <p:spPr>
          <a:xfrm>
            <a:off x="834082" y="1309815"/>
            <a:ext cx="2281881" cy="1384995"/>
          </a:xfrm>
          <a:prstGeom prst="rect">
            <a:avLst/>
          </a:prstGeom>
          <a:solidFill>
            <a:schemeClr val="bg2"/>
          </a:solidFill>
        </p:spPr>
        <p:txBody>
          <a:bodyPr wrap="square" rtlCol="0">
            <a:spAutoFit/>
          </a:bodyPr>
          <a:lstStyle/>
          <a:p>
            <a:r>
              <a:rPr lang="en-US">
                <a:solidFill>
                  <a:srgbClr val="FFC000"/>
                </a:solidFill>
              </a:rPr>
              <a:t>With 8 ultrasonic sensors, the car on the right could build up a virtual picture of its surroundings and choose the right direction to go next!</a:t>
            </a:r>
          </a:p>
        </p:txBody>
      </p:sp>
    </p:spTree>
    <p:extLst>
      <p:ext uri="{BB962C8B-B14F-4D97-AF65-F5344CB8AC3E}">
        <p14:creationId xmlns:p14="http://schemas.microsoft.com/office/powerpoint/2010/main" val="9811748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7DBC"/>
        </a:solidFill>
        <a:effectLst/>
      </p:bgPr>
    </p:bg>
    <p:spTree>
      <p:nvGrpSpPr>
        <p:cNvPr id="1" name="Shape 76"/>
        <p:cNvGrpSpPr/>
        <p:nvPr/>
      </p:nvGrpSpPr>
      <p:grpSpPr>
        <a:xfrm>
          <a:off x="0" y="0"/>
          <a:ext cx="0" cy="0"/>
          <a:chOff x="0" y="0"/>
          <a:chExt cx="0" cy="0"/>
        </a:xfrm>
      </p:grpSpPr>
      <p:pic>
        <p:nvPicPr>
          <p:cNvPr id="78" name="Shape 78" descr="CC Fin Rebrand_gdrive_Blue2_319x132px.png"/>
          <p:cNvPicPr preferRelativeResize="0"/>
          <p:nvPr/>
        </p:nvPicPr>
        <p:blipFill>
          <a:blip r:embed="rId3">
            <a:alphaModFix/>
          </a:blip>
          <a:stretch>
            <a:fillRect/>
          </a:stretch>
        </p:blipFill>
        <p:spPr>
          <a:xfrm>
            <a:off x="7979900" y="40700"/>
            <a:ext cx="1055525" cy="436775"/>
          </a:xfrm>
          <a:prstGeom prst="rect">
            <a:avLst/>
          </a:prstGeom>
          <a:noFill/>
          <a:ln>
            <a:noFill/>
          </a:ln>
        </p:spPr>
      </p:pic>
      <p:sp>
        <p:nvSpPr>
          <p:cNvPr id="9" name="TextBox 8">
            <a:extLst>
              <a:ext uri="{FF2B5EF4-FFF2-40B4-BE49-F238E27FC236}">
                <a16:creationId xmlns:a16="http://schemas.microsoft.com/office/drawing/2014/main" id="{44E7A030-BC39-6247-913F-B1B38A45B9B9}"/>
              </a:ext>
            </a:extLst>
          </p:cNvPr>
          <p:cNvSpPr txBox="1"/>
          <p:nvPr/>
        </p:nvSpPr>
        <p:spPr>
          <a:xfrm>
            <a:off x="2243477" y="433273"/>
            <a:ext cx="4657044" cy="523220"/>
          </a:xfrm>
          <a:prstGeom prst="rect">
            <a:avLst/>
          </a:prstGeom>
          <a:noFill/>
        </p:spPr>
        <p:txBody>
          <a:bodyPr wrap="none" rtlCol="0">
            <a:spAutoFit/>
          </a:bodyPr>
          <a:lstStyle/>
          <a:p>
            <a:r>
              <a:rPr lang="en-US" sz="2800" b="1" dirty="0">
                <a:solidFill>
                  <a:schemeClr val="bg1"/>
                </a:solidFill>
              </a:rPr>
              <a:t>Wiring up the HC-SR04 (1)</a:t>
            </a:r>
          </a:p>
        </p:txBody>
      </p:sp>
      <p:pic>
        <p:nvPicPr>
          <p:cNvPr id="3" name="Picture 2" descr="A circuit board&#10;&#10;Description automatically generated">
            <a:extLst>
              <a:ext uri="{FF2B5EF4-FFF2-40B4-BE49-F238E27FC236}">
                <a16:creationId xmlns:a16="http://schemas.microsoft.com/office/drawing/2014/main" id="{0EE9D2D9-6F77-4B43-8895-378BBFDE6015}"/>
              </a:ext>
            </a:extLst>
          </p:cNvPr>
          <p:cNvPicPr>
            <a:picLocks noChangeAspect="1"/>
          </p:cNvPicPr>
          <p:nvPr/>
        </p:nvPicPr>
        <p:blipFill>
          <a:blip r:embed="rId4"/>
          <a:stretch>
            <a:fillRect/>
          </a:stretch>
        </p:blipFill>
        <p:spPr>
          <a:xfrm>
            <a:off x="1574799" y="1063381"/>
            <a:ext cx="5994400" cy="3860800"/>
          </a:xfrm>
          <a:prstGeom prst="rect">
            <a:avLst/>
          </a:prstGeom>
        </p:spPr>
      </p:pic>
    </p:spTree>
    <p:extLst>
      <p:ext uri="{BB962C8B-B14F-4D97-AF65-F5344CB8AC3E}">
        <p14:creationId xmlns:p14="http://schemas.microsoft.com/office/powerpoint/2010/main" val="2029353690"/>
      </p:ext>
    </p:extLst>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Line-Following-Robot" id="{F0B58F2F-D524-3C4C-8917-4D17A14A238B}" vid="{4B082FE9-3A54-7449-8DCD-DD13E8FB57D9}"/>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9012</TotalTime>
  <Words>503</Words>
  <Application>Microsoft Macintosh PowerPoint</Application>
  <PresentationFormat>On-screen Show (16:9)</PresentationFormat>
  <Paragraphs>51</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Roboto</vt:lpstr>
      <vt:lpstr>Arial</vt:lpstr>
      <vt:lpstr>Material</vt:lpstr>
      <vt:lpstr>Ultrasonic Sensors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Line following Robot</dc:title>
  <cp:lastModifiedBy>Peter Januarius</cp:lastModifiedBy>
  <cp:revision>71</cp:revision>
  <cp:lastPrinted>2018-03-16T02:25:33Z</cp:lastPrinted>
  <dcterms:modified xsi:type="dcterms:W3CDTF">2019-05-26T10:58:13Z</dcterms:modified>
</cp:coreProperties>
</file>